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62" r:id="rId4"/>
    <p:sldId id="286" r:id="rId5"/>
    <p:sldId id="278" r:id="rId6"/>
    <p:sldId id="259" r:id="rId7"/>
    <p:sldId id="265" r:id="rId8"/>
    <p:sldId id="260" r:id="rId9"/>
    <p:sldId id="283" r:id="rId10"/>
    <p:sldId id="263" r:id="rId11"/>
    <p:sldId id="264" r:id="rId12"/>
    <p:sldId id="267" r:id="rId13"/>
    <p:sldId id="268" r:id="rId14"/>
    <p:sldId id="281" r:id="rId15"/>
    <p:sldId id="270" r:id="rId16"/>
    <p:sldId id="282" r:id="rId17"/>
    <p:sldId id="266" r:id="rId18"/>
    <p:sldId id="269" r:id="rId19"/>
    <p:sldId id="277" r:id="rId20"/>
    <p:sldId id="279" r:id="rId21"/>
    <p:sldId id="284" r:id="rId22"/>
    <p:sldId id="285" r:id="rId23"/>
    <p:sldId id="287" r:id="rId24"/>
    <p:sldId id="288" r:id="rId25"/>
    <p:sldId id="27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920" y="-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Slack provides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657"/>
            <a:ext cx="8229600" cy="5652308"/>
          </a:xfrm>
        </p:spPr>
        <p:txBody>
          <a:bodyPr>
            <a:noAutofit/>
          </a:bodyPr>
          <a:lstStyle/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</a:t>
            </a:r>
            <a:r>
              <a:rPr lang="en-US" sz="1200" dirty="0" smtClean="0"/>
              <a:t>–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–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–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–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</a:t>
            </a:r>
            <a:r>
              <a:rPr lang="en-US" dirty="0" smtClean="0"/>
              <a:t>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requires 3 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</a:t>
            </a:r>
            <a:r>
              <a:rPr lang="en-US" sz="1600" dirty="0" smtClean="0"/>
              <a:t>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4789</TotalTime>
  <Words>371</Words>
  <Application>Microsoft Macintosh PowerPoint</Application>
  <PresentationFormat>On-screen Show (4:3)</PresentationFormat>
  <Paragraphs>95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Story</vt:lpstr>
      <vt:lpstr>  Test Automation Framework</vt:lpstr>
      <vt:lpstr>Automation Stack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146</cp:revision>
  <dcterms:created xsi:type="dcterms:W3CDTF">2015-04-06T19:59:47Z</dcterms:created>
  <dcterms:modified xsi:type="dcterms:W3CDTF">2016-05-15T01:56:43Z</dcterms:modified>
</cp:coreProperties>
</file>